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ae0ee09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dae0ee09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anglerfish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dae0ee09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dae0ee09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Hammerhead shark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dae0ee09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9dae0ee09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Giant clam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dae0ee09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dae0ee09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Mantis shrimp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dae0ee09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dae0ee09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lobster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9dae0ee09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9dae0ee09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dolphin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dae0ee09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dae0ee09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(Moray) eel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dae0ee09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dae0ee09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Sharkboy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dae0ee09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dae0ee09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pufferfish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dae0ee0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dae0ee0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Whale shark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dae0ee09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9dae0ee09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hagfish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dae0ee09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dae0ee09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anemone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dae0ee09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dae0ee09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 dollar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dae0ee09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dae0ee09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Sting ray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dae0ee09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dae0ee09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ammonite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dae0ee09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9dae0ee09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aquaman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dae0ee09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dae0ee09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salmon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dae0ee0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dae0ee0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Nudibranch (sea slug)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dae0ee09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dae0ee09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otter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whale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9dae0ee09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9dae0ee09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sawfish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dae0ee09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9dae0ee0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dae0ee09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dae0ee09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Neon tetra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dae0ee09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9dae0ee09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horse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dae0ee09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dae0ee09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cucumber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dae0ee09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dae0ee09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white shark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dae0ee09c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dae0ee09c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barracuda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dae0ee09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9dae0ee09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tardigrade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dae0ee09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9dae0ee09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dae0ee0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dae0ee0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urchin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dae0ee09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dae0ee09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narwhal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dae0ee09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dae0ee09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octopus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dae0ee09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dae0ee09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dae0ee09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dae0ee09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Ariel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dae0ee09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9dae0ee09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Liopleurodon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dae0ee09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dae0ee09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Spongebob squarepants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dae0ee09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dae0ee09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sailfish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dae0ee09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dae0ee09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Lionfish	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dae0ee09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dae0ee09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beluga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dae0ee09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dae0ee09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turtle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9dae0ee09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9dae0ee09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Goblin shark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9dae0ee09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9dae0ee09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parrotfish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dae0ee09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dae0ee09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oarfish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dae0ee09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dae0ee09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 snake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dae0ee0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dae0ee0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Giant squid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dae0ee09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9dae0ee09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plankton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dae0ee09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dae0ee09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ae0ee09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dae0ee09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starfish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dae0ee09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dae0ee09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jellyfish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dae0ee09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dae0ee09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00" y="152400"/>
            <a:ext cx="85894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25" y="152400"/>
            <a:ext cx="726514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38" y="152400"/>
            <a:ext cx="64875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25" y="152400"/>
            <a:ext cx="726075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50" y="152400"/>
            <a:ext cx="652810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38" y="152400"/>
            <a:ext cx="72273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461963"/>
            <a:ext cx="52387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863" y="152400"/>
            <a:ext cx="63522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38" y="216275"/>
            <a:ext cx="71723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963" y="152400"/>
            <a:ext cx="319808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150"/>
            <a:ext cx="8839200" cy="391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314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225" y="77875"/>
            <a:ext cx="56919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88" y="152400"/>
            <a:ext cx="72544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825" y="152400"/>
            <a:ext cx="70983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90500"/>
            <a:ext cx="7143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050" y="152400"/>
            <a:ext cx="72798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88" y="152400"/>
            <a:ext cx="72544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88" y="195000"/>
            <a:ext cx="69538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425" y="152400"/>
            <a:ext cx="64451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50" y="152400"/>
            <a:ext cx="783331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63" y="152400"/>
            <a:ext cx="68796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5750"/>
            <a:ext cx="88392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695325"/>
            <a:ext cx="71437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63" y="152400"/>
            <a:ext cx="72608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50" y="152400"/>
            <a:ext cx="72439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733425"/>
            <a:ext cx="65341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88" y="857250"/>
            <a:ext cx="27146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5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38" y="500063"/>
            <a:ext cx="71723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50" y="152400"/>
            <a:ext cx="82215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304800"/>
            <a:ext cx="85725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3" y="509649"/>
            <a:ext cx="8217773" cy="444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863" y="152400"/>
            <a:ext cx="75042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188" y="152400"/>
            <a:ext cx="65036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762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357188"/>
            <a:ext cx="78581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03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